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4" r:id="rId3"/>
    <p:sldId id="340" r:id="rId4"/>
    <p:sldId id="337" r:id="rId5"/>
    <p:sldId id="344" r:id="rId6"/>
    <p:sldId id="342" r:id="rId7"/>
    <p:sldId id="336" r:id="rId8"/>
    <p:sldId id="363" r:id="rId9"/>
    <p:sldId id="362" r:id="rId10"/>
    <p:sldId id="364" r:id="rId11"/>
    <p:sldId id="359" r:id="rId12"/>
    <p:sldId id="339" r:id="rId13"/>
    <p:sldId id="358" r:id="rId14"/>
    <p:sldId id="352" r:id="rId15"/>
    <p:sldId id="349" r:id="rId16"/>
    <p:sldId id="350" r:id="rId17"/>
    <p:sldId id="351" r:id="rId18"/>
    <p:sldId id="361" r:id="rId19"/>
    <p:sldId id="357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9DC1B2-58F6-475E-86CC-075F08215A52}">
          <p14:sldIdLst>
            <p14:sldId id="256"/>
            <p14:sldId id="334"/>
            <p14:sldId id="340"/>
            <p14:sldId id="337"/>
            <p14:sldId id="344"/>
            <p14:sldId id="342"/>
            <p14:sldId id="336"/>
            <p14:sldId id="363"/>
            <p14:sldId id="362"/>
            <p14:sldId id="364"/>
            <p14:sldId id="359"/>
            <p14:sldId id="339"/>
            <p14:sldId id="358"/>
            <p14:sldId id="352"/>
            <p14:sldId id="349"/>
            <p14:sldId id="350"/>
            <p14:sldId id="351"/>
            <p14:sldId id="361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鈺筌 林" initials="鈺筌" lastIdx="3" clrIdx="0">
    <p:extLst>
      <p:ext uri="{19B8F6BF-5375-455C-9EA6-DF929625EA0E}">
        <p15:presenceInfo xmlns:p15="http://schemas.microsoft.com/office/powerpoint/2012/main" userId="82cbaa1e41419a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71BC"/>
    <a:srgbClr val="FFCB05"/>
    <a:srgbClr val="5EA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83605" autoAdjust="0"/>
  </p:normalViewPr>
  <p:slideViewPr>
    <p:cSldViewPr>
      <p:cViewPr varScale="1">
        <p:scale>
          <a:sx n="95" d="100"/>
          <a:sy n="95" d="100"/>
        </p:scale>
        <p:origin x="98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3D4CD-85BD-440A-9C82-20744563282F}" type="datetimeFigureOut">
              <a:rPr lang="zh-TW" altLang="en-US" smtClean="0"/>
              <a:t>2019/7/5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1400F-B14F-4AA2-9BF8-D5CB38A2A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1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21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74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8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96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54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set includes 721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Pokemon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their number, name, first and second type, and basic stats: HP, Attack, Defense, Special Attack, Special Defense, and Speed. It has been of great use when teaching statistics to kids. With certain types you can also give a geeky introduction to machine learning.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49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9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1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9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74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620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1400F-B14F-4AA2-9BF8-D5CB38A2A44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54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09987"/>
            <a:ext cx="7772400" cy="6858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4730"/>
            <a:ext cx="6400800" cy="5932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Company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744" y="205979"/>
            <a:ext cx="64190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67744" y="1200151"/>
            <a:ext cx="6419056" cy="3394472"/>
          </a:xfrm>
        </p:spPr>
        <p:txBody>
          <a:bodyPr/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9542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7A4C-BB11-42BA-A7C9-0FE00FF3D15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9697" y="2986872"/>
            <a:ext cx="4743986" cy="864096"/>
          </a:xfrm>
        </p:spPr>
        <p:txBody>
          <a:bodyPr>
            <a:noAutofit/>
          </a:bodyPr>
          <a:lstStyle/>
          <a:p>
            <a:r>
              <a:rPr lang="en-US" sz="5400" b="1" dirty="0">
                <a:ln w="28575">
                  <a:noFill/>
                </a:ln>
                <a:solidFill>
                  <a:srgbClr val="FFCB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2552" y="4227934"/>
            <a:ext cx="4176464" cy="432048"/>
          </a:xfrm>
        </p:spPr>
        <p:txBody>
          <a:bodyPr>
            <a:normAutofit lnSpcReduction="10000"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黃程奕、張筱萍、林鈺筌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Image result for pokemon">
            <a:extLst>
              <a:ext uri="{FF2B5EF4-FFF2-40B4-BE49-F238E27FC236}">
                <a16:creationId xmlns:a16="http://schemas.microsoft.com/office/drawing/2014/main" id="{E2D38562-9D8E-4D57-9C5A-F0EC10FF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2" y="2643758"/>
            <a:ext cx="3476945" cy="128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BE6F6B1E-011C-4117-99B2-3DB14D5F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6189"/>
            <a:ext cx="2664296" cy="27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DC7CCD4-178D-4633-AC76-D7B3C160BD37}"/>
              </a:ext>
            </a:extLst>
          </p:cNvPr>
          <p:cNvSpPr txBox="1"/>
          <p:nvPr/>
        </p:nvSpPr>
        <p:spPr>
          <a:xfrm>
            <a:off x="1282123" y="4198317"/>
            <a:ext cx="263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想不到組名 </a:t>
            </a:r>
            <a:r>
              <a:rPr lang="el-GR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π^π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4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28CF4-A4D1-497A-B5DB-1A2547C6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43694E-A852-4BB1-BF2D-6D2C63F49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19" y="1851670"/>
            <a:ext cx="9026562" cy="27363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5BFC58-62F1-45EB-8271-8FCF977A60FA}"/>
              </a:ext>
            </a:extLst>
          </p:cNvPr>
          <p:cNvSpPr/>
          <p:nvPr/>
        </p:nvSpPr>
        <p:spPr>
          <a:xfrm>
            <a:off x="58719" y="4335946"/>
            <a:ext cx="1056897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2DEB80-9729-483A-B7D1-37EB3E77881E}"/>
              </a:ext>
            </a:extLst>
          </p:cNvPr>
          <p:cNvSpPr txBox="1"/>
          <p:nvPr/>
        </p:nvSpPr>
        <p:spPr>
          <a:xfrm>
            <a:off x="5662464" y="350785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Accuracy</a:t>
            </a:r>
            <a:r>
              <a:rPr lang="zh-TW" altLang="en-US" sz="2800" b="1" dirty="0"/>
              <a:t>：</a:t>
            </a:r>
            <a:r>
              <a:rPr lang="en-US" altLang="zh-TW" sz="2800" b="1" dirty="0"/>
              <a:t>18.75%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5451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B134D-962A-44DE-BB7A-11AB2DDF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&amp; Discussion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E9D5E-68D8-41C4-B5E1-BF872173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Low</a:t>
            </a:r>
            <a:r>
              <a:rPr lang="en-US" altLang="zh-TW" dirty="0"/>
              <a:t> accuracy</a:t>
            </a:r>
          </a:p>
          <a:p>
            <a:r>
              <a:rPr lang="en-US" altLang="zh-TW" dirty="0"/>
              <a:t>Reason</a:t>
            </a:r>
            <a:r>
              <a:rPr lang="zh-TW" altLang="en-US" dirty="0"/>
              <a:t>：</a:t>
            </a:r>
            <a:r>
              <a:rPr lang="en-US" altLang="zh-TW" dirty="0"/>
              <a:t>the basic stats among different types are </a:t>
            </a:r>
            <a:r>
              <a:rPr lang="en-US" altLang="zh-TW" dirty="0">
                <a:solidFill>
                  <a:srgbClr val="FF0000"/>
                </a:solidFill>
              </a:rPr>
              <a:t>similar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9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86CC9-BBBD-440F-9E78-3CF938EB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reDefining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6A0B8-370B-4872-991C-66E3F47A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621"/>
            <a:ext cx="8229600" cy="650089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Predict if it’s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legendary</a:t>
            </a:r>
            <a:r>
              <a:rPr lang="en-US" altLang="zh-TW" dirty="0">
                <a:ea typeface="微軟正黑體" panose="020B0604030504040204" pitchFamily="34" charset="-120"/>
              </a:rPr>
              <a:t> by its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basic stats</a:t>
            </a:r>
            <a:r>
              <a:rPr lang="zh-TW" altLang="en-US" dirty="0"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4" name="Picture 4" descr="ç¸éåç">
            <a:extLst>
              <a:ext uri="{FF2B5EF4-FFF2-40B4-BE49-F238E27FC236}">
                <a16:creationId xmlns:a16="http://schemas.microsoft.com/office/drawing/2014/main" id="{9549DF54-3798-4388-B5B4-75006CBAC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3" r="38702"/>
          <a:stretch/>
        </p:blipFill>
        <p:spPr bwMode="auto">
          <a:xfrm>
            <a:off x="434720" y="2581129"/>
            <a:ext cx="3024366" cy="177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BBD04F29-69B0-445E-851A-BBC54C76D952}"/>
              </a:ext>
            </a:extLst>
          </p:cNvPr>
          <p:cNvSpPr/>
          <p:nvPr/>
        </p:nvSpPr>
        <p:spPr>
          <a:xfrm>
            <a:off x="3882431" y="3376941"/>
            <a:ext cx="1379138" cy="8181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8AFF67-7561-4431-921B-D8DACFCC293F}"/>
              </a:ext>
            </a:extLst>
          </p:cNvPr>
          <p:cNvSpPr txBox="1"/>
          <p:nvPr/>
        </p:nvSpPr>
        <p:spPr>
          <a:xfrm rot="2080723">
            <a:off x="4172812" y="2275599"/>
            <a:ext cx="676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 result for legendary pokemon">
            <a:extLst>
              <a:ext uri="{FF2B5EF4-FFF2-40B4-BE49-F238E27FC236}">
                <a16:creationId xmlns:a16="http://schemas.microsoft.com/office/drawing/2014/main" id="{7DAA4608-8F2C-43D7-A1D4-AF35C35C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964" y="2360177"/>
            <a:ext cx="3388221" cy="22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3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42C05-B61F-43DD-B236-CAC5271E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7649D-9C6C-4EBB-95C6-3BB68B6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KNN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38805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FCFB0-A629-4345-BF73-5065036E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dirty="0"/>
          </a:p>
        </p:txBody>
      </p:sp>
      <p:pic>
        <p:nvPicPr>
          <p:cNvPr id="11" name="內容版面配置區 3">
            <a:extLst>
              <a:ext uri="{FF2B5EF4-FFF2-40B4-BE49-F238E27FC236}">
                <a16:creationId xmlns:a16="http://schemas.microsoft.com/office/drawing/2014/main" id="{03355A6D-4595-4859-93FD-EED1DB21B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461" y="2139702"/>
            <a:ext cx="7795078" cy="282354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710A7E-B5D6-4E7C-81A3-AEB15679B26E}"/>
              </a:ext>
            </a:extLst>
          </p:cNvPr>
          <p:cNvSpPr txBox="1"/>
          <p:nvPr/>
        </p:nvSpPr>
        <p:spPr>
          <a:xfrm>
            <a:off x="1560366" y="234091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 data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0ABC5-E008-45DC-8D2E-2FCBD5C7B86B}"/>
              </a:ext>
            </a:extLst>
          </p:cNvPr>
          <p:cNvSpPr/>
          <p:nvPr/>
        </p:nvSpPr>
        <p:spPr>
          <a:xfrm>
            <a:off x="1574557" y="3810694"/>
            <a:ext cx="1302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Test data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06FB23-B784-43A2-AC8A-5CBD57E30EAF}"/>
              </a:ext>
            </a:extLst>
          </p:cNvPr>
          <p:cNvSpPr txBox="1"/>
          <p:nvPr/>
        </p:nvSpPr>
        <p:spPr>
          <a:xfrm>
            <a:off x="4103948" y="302825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k = 7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28FBD94-3066-4AC2-A49D-1BB9B016DA9F}"/>
              </a:ext>
            </a:extLst>
          </p:cNvPr>
          <p:cNvSpPr/>
          <p:nvPr/>
        </p:nvSpPr>
        <p:spPr>
          <a:xfrm>
            <a:off x="4283968" y="3551476"/>
            <a:ext cx="432048" cy="736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939694-8CF0-4661-B3C0-73C2AF182048}"/>
              </a:ext>
            </a:extLst>
          </p:cNvPr>
          <p:cNvSpPr txBox="1"/>
          <p:nvPr/>
        </p:nvSpPr>
        <p:spPr>
          <a:xfrm>
            <a:off x="974427" y="1586637"/>
            <a:ext cx="242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Find best k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9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763AC-FADC-4EA5-BC11-E670D9BE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19E438C1-1E11-45CD-BF19-E67848E8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3" y="1851670"/>
            <a:ext cx="8928993" cy="30243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8CEF56-51E2-452B-B839-67D195ECF329}"/>
              </a:ext>
            </a:extLst>
          </p:cNvPr>
          <p:cNvSpPr/>
          <p:nvPr/>
        </p:nvSpPr>
        <p:spPr>
          <a:xfrm>
            <a:off x="124961" y="4371950"/>
            <a:ext cx="702623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794534E-BF41-4F6A-B9DA-56EFECBC7DCF}"/>
              </a:ext>
            </a:extLst>
          </p:cNvPr>
          <p:cNvSpPr txBox="1"/>
          <p:nvPr/>
        </p:nvSpPr>
        <p:spPr>
          <a:xfrm>
            <a:off x="5446440" y="3848730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Accuracy</a:t>
            </a:r>
            <a:r>
              <a:rPr lang="zh-TW" altLang="en-US" sz="2800" b="1" dirty="0">
                <a:solidFill>
                  <a:schemeClr val="bg1"/>
                </a:solidFill>
              </a:rPr>
              <a:t>：</a:t>
            </a:r>
            <a:r>
              <a:rPr lang="en-US" altLang="zh-TW" sz="2800" b="1" dirty="0">
                <a:solidFill>
                  <a:schemeClr val="bg1"/>
                </a:solidFill>
              </a:rPr>
              <a:t>0.95625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8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A3B13-2D91-4C85-AB60-59C9973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48A0A1B-CC16-46C6-B37E-E2DFF30EC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851670"/>
            <a:ext cx="8928992" cy="3024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1A1C0C-EB00-43D0-8432-253E67F1DA0E}"/>
              </a:ext>
            </a:extLst>
          </p:cNvPr>
          <p:cNvSpPr/>
          <p:nvPr/>
        </p:nvSpPr>
        <p:spPr>
          <a:xfrm>
            <a:off x="105888" y="4443958"/>
            <a:ext cx="70262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338860-11E3-4BD6-9BF3-A772EE144594}"/>
              </a:ext>
            </a:extLst>
          </p:cNvPr>
          <p:cNvSpPr txBox="1"/>
          <p:nvPr/>
        </p:nvSpPr>
        <p:spPr>
          <a:xfrm>
            <a:off x="5788877" y="392073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Accuracy</a:t>
            </a:r>
            <a:r>
              <a:rPr lang="zh-TW" altLang="en-US" sz="2800" b="1" dirty="0">
                <a:solidFill>
                  <a:schemeClr val="bg1"/>
                </a:solidFill>
              </a:rPr>
              <a:t>：</a:t>
            </a:r>
            <a:r>
              <a:rPr lang="en-US" altLang="zh-TW" sz="2800" b="1" dirty="0">
                <a:solidFill>
                  <a:schemeClr val="bg1"/>
                </a:solidFill>
              </a:rPr>
              <a:t>1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1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143BB-3929-4C6C-9974-234FC7FD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1550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7AB1E7-AEB3-4307-8D42-2AA69581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821332"/>
            <a:ext cx="8928992" cy="30546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3C0F29-E30F-4005-B017-836B0533AC6A}"/>
              </a:ext>
            </a:extLst>
          </p:cNvPr>
          <p:cNvSpPr/>
          <p:nvPr/>
        </p:nvSpPr>
        <p:spPr>
          <a:xfrm>
            <a:off x="107504" y="4515966"/>
            <a:ext cx="8640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B3A77C5-EA04-4958-BCE3-3A20B603F3CD}"/>
              </a:ext>
            </a:extLst>
          </p:cNvPr>
          <p:cNvSpPr txBox="1"/>
          <p:nvPr/>
        </p:nvSpPr>
        <p:spPr>
          <a:xfrm>
            <a:off x="5292080" y="308705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Accuracy</a:t>
            </a:r>
            <a:r>
              <a:rPr lang="zh-TW" altLang="en-US" sz="2800" b="1" dirty="0">
                <a:solidFill>
                  <a:schemeClr val="bg1"/>
                </a:solidFill>
              </a:rPr>
              <a:t>：</a:t>
            </a:r>
            <a:r>
              <a:rPr lang="en-US" altLang="zh-TW" sz="2800" b="1">
                <a:solidFill>
                  <a:schemeClr val="bg1"/>
                </a:solidFill>
              </a:rPr>
              <a:t>0.934375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6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B134D-962A-44DE-BB7A-11AB2DDF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&amp; Discussion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E9D5E-68D8-41C4-B5E1-BF872173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High</a:t>
            </a:r>
            <a:r>
              <a:rPr lang="en-US" altLang="zh-TW" dirty="0"/>
              <a:t> accuracy</a:t>
            </a:r>
          </a:p>
          <a:p>
            <a:r>
              <a:rPr lang="en-US" altLang="zh-TW" dirty="0"/>
              <a:t>Reason</a:t>
            </a:r>
            <a:r>
              <a:rPr lang="zh-TW" altLang="en-US" dirty="0"/>
              <a:t>：</a:t>
            </a:r>
            <a:r>
              <a:rPr lang="en-US" altLang="zh-TW" dirty="0"/>
              <a:t>legendary </a:t>
            </a:r>
            <a:r>
              <a:rPr lang="en-US" altLang="zh-TW" dirty="0" err="1"/>
              <a:t>pokemons</a:t>
            </a:r>
            <a:r>
              <a:rPr lang="en-US" altLang="zh-TW" dirty="0"/>
              <a:t> have </a:t>
            </a:r>
            <a:r>
              <a:rPr lang="en-US" altLang="zh-TW" dirty="0">
                <a:solidFill>
                  <a:srgbClr val="FF0000"/>
                </a:solidFill>
              </a:rPr>
              <a:t>significant higher</a:t>
            </a:r>
            <a:r>
              <a:rPr lang="en-US" altLang="zh-TW" dirty="0"/>
              <a:t> basic stats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40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40955-70A9-47F0-8B08-9426CC6A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對模組化的建議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976CF8-7EE3-4DEA-8185-84D84326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著重於特定主題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公布所需先備知識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課程時數加長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173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90E6F-BE37-4423-927B-419885C6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Introduction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A26A9D-1892-483D-81AA-9BF5D7C8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749657"/>
            <a:ext cx="8820472" cy="19170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E061A35-79AA-45A6-BEA6-8C95122BEF7B}"/>
              </a:ext>
            </a:extLst>
          </p:cNvPr>
          <p:cNvSpPr txBox="1"/>
          <p:nvPr/>
        </p:nvSpPr>
        <p:spPr>
          <a:xfrm>
            <a:off x="161764" y="3859595"/>
            <a:ext cx="8154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微軟正黑體" panose="020B0604030504040204" pitchFamily="34" charset="-120"/>
              </a:rPr>
              <a:t>721 </a:t>
            </a:r>
            <a:r>
              <a:rPr lang="en-US" altLang="zh-TW" sz="2800" dirty="0" err="1">
                <a:ea typeface="微軟正黑體" panose="020B0604030504040204" pitchFamily="34" charset="-120"/>
              </a:rPr>
              <a:t>Pokemons</a:t>
            </a:r>
            <a:r>
              <a:rPr lang="zh-TW" altLang="en-US" sz="2800" dirty="0"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ea typeface="微軟正黑體" panose="020B0604030504040204" pitchFamily="34" charset="-120"/>
              </a:rPr>
              <a:t>(from Kaggle)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微軟正黑體" panose="020B0604030504040204" pitchFamily="34" charset="-120"/>
              </a:rPr>
              <a:t>Name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Type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HP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ea typeface="微軟正黑體" panose="020B0604030504040204" pitchFamily="34" charset="-120"/>
              </a:rPr>
              <a:t>Attack</a:t>
            </a:r>
            <a:r>
              <a:rPr lang="zh-TW" altLang="en-US" sz="2800" dirty="0"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>
                <a:ea typeface="微軟正黑體" panose="020B0604030504040204" pitchFamily="34" charset="-120"/>
              </a:rPr>
              <a:t>Defense.etc</a:t>
            </a:r>
            <a:endParaRPr lang="en-US" altLang="zh-TW" sz="28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613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21FD2-8542-4E21-A45D-2364E64C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18" y="2568080"/>
            <a:ext cx="2170584" cy="857250"/>
          </a:xfrm>
        </p:spPr>
        <p:txBody>
          <a:bodyPr>
            <a:normAutofit/>
          </a:bodyPr>
          <a:lstStyle/>
          <a:p>
            <a:r>
              <a:rPr lang="en-US" altLang="zh-TW" sz="3900" dirty="0">
                <a:solidFill>
                  <a:schemeClr val="bg1"/>
                </a:solidFill>
              </a:rPr>
              <a:t>Visualize</a:t>
            </a:r>
            <a:endParaRPr lang="zh-TW" altLang="en-US" sz="3900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D405F76-ED8F-4AD1-8B92-11A68DFD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5" y="18034"/>
            <a:ext cx="7308305" cy="51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86CC9-BBBD-440F-9E78-3CF938EB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Defining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6A0B8-370B-4872-991C-66E3F47A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621"/>
            <a:ext cx="8229600" cy="650089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Predict a </a:t>
            </a:r>
            <a:r>
              <a:rPr lang="en-US" altLang="zh-TW" dirty="0" err="1">
                <a:ea typeface="微軟正黑體" panose="020B0604030504040204" pitchFamily="34" charset="-120"/>
              </a:rPr>
              <a:t>Pokemon’s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type</a:t>
            </a:r>
            <a:r>
              <a:rPr lang="en-US" altLang="zh-TW" dirty="0">
                <a:ea typeface="微軟正黑體" panose="020B0604030504040204" pitchFamily="34" charset="-120"/>
              </a:rPr>
              <a:t> by its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basic stats</a:t>
            </a:r>
            <a:r>
              <a:rPr lang="zh-TW" altLang="en-US" dirty="0"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4" name="Picture 4" descr="ç¸éåç">
            <a:extLst>
              <a:ext uri="{FF2B5EF4-FFF2-40B4-BE49-F238E27FC236}">
                <a16:creationId xmlns:a16="http://schemas.microsoft.com/office/drawing/2014/main" id="{9549DF54-3798-4388-B5B4-75006CBAC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3" r="38702"/>
          <a:stretch/>
        </p:blipFill>
        <p:spPr bwMode="auto">
          <a:xfrm>
            <a:off x="460511" y="2571750"/>
            <a:ext cx="3024366" cy="177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ç¸éåç">
            <a:extLst>
              <a:ext uri="{FF2B5EF4-FFF2-40B4-BE49-F238E27FC236}">
                <a16:creationId xmlns:a16="http://schemas.microsoft.com/office/drawing/2014/main" id="{99A76A3C-F76B-4AEC-81C2-2DDD040C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2436" l="0" r="24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80" b="69317"/>
          <a:stretch/>
        </p:blipFill>
        <p:spPr bwMode="auto">
          <a:xfrm>
            <a:off x="6096314" y="3265724"/>
            <a:ext cx="1238812" cy="13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C72F49CE-A01A-4B7C-BC0C-2AFAD140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0641" l="22556" r="47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6" r="52675" b="67934"/>
          <a:stretch/>
        </p:blipFill>
        <p:spPr bwMode="auto">
          <a:xfrm>
            <a:off x="6801683" y="2167963"/>
            <a:ext cx="1238813" cy="14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ç¸éåç">
            <a:extLst>
              <a:ext uri="{FF2B5EF4-FFF2-40B4-BE49-F238E27FC236}">
                <a16:creationId xmlns:a16="http://schemas.microsoft.com/office/drawing/2014/main" id="{CAACB162-D352-4F98-AE67-88EC0E6BE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1667" l="46111" r="71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73" r="29371" b="69733"/>
          <a:stretch/>
        </p:blipFill>
        <p:spPr bwMode="auto">
          <a:xfrm>
            <a:off x="7566030" y="3265724"/>
            <a:ext cx="1137419" cy="12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BBD04F29-69B0-445E-851A-BBC54C76D952}"/>
              </a:ext>
            </a:extLst>
          </p:cNvPr>
          <p:cNvSpPr/>
          <p:nvPr/>
        </p:nvSpPr>
        <p:spPr>
          <a:xfrm>
            <a:off x="4107229" y="3265724"/>
            <a:ext cx="1598386" cy="864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8AFF67-7561-4431-921B-D8DACFCC293F}"/>
              </a:ext>
            </a:extLst>
          </p:cNvPr>
          <p:cNvSpPr txBox="1"/>
          <p:nvPr/>
        </p:nvSpPr>
        <p:spPr>
          <a:xfrm rot="2080723">
            <a:off x="4452488" y="2208515"/>
            <a:ext cx="676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1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5E6D92-E09F-438E-A768-810144F11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99" y="2209790"/>
            <a:ext cx="8892401" cy="18498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F1B16B-2C15-48B8-BC54-927396ADC9E1}"/>
              </a:ext>
            </a:extLst>
          </p:cNvPr>
          <p:cNvSpPr/>
          <p:nvPr/>
        </p:nvSpPr>
        <p:spPr>
          <a:xfrm>
            <a:off x="457200" y="1651374"/>
            <a:ext cx="3970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Data Extraction </a:t>
            </a:r>
            <a:r>
              <a:rPr lang="en-US" altLang="zh-TW" sz="2800" dirty="0"/>
              <a:t>for </a:t>
            </a:r>
            <a:r>
              <a:rPr lang="en-US" altLang="zh-TW" sz="2800" dirty="0">
                <a:solidFill>
                  <a:srgbClr val="FF0000"/>
                </a:solidFill>
              </a:rPr>
              <a:t>‘type’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5EC957E-404F-4CAA-B13A-4E57DC6E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758928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96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537011E-7B73-4FA8-AB8C-45BC75D996A3}"/>
              </a:ext>
            </a:extLst>
          </p:cNvPr>
          <p:cNvSpPr txBox="1"/>
          <p:nvPr/>
        </p:nvSpPr>
        <p:spPr>
          <a:xfrm>
            <a:off x="467544" y="161247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Standardization</a:t>
            </a:r>
            <a:endParaRPr lang="zh-TW" altLang="en-US" sz="2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43B934E-E3A9-49AE-8574-8F889046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758928"/>
            <a:ext cx="8229600" cy="85725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Preprocessing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4F7D66-7E83-4F3C-97EB-56827948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8" y="2230874"/>
            <a:ext cx="8879904" cy="27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42C05-B61F-43DD-B236-CAC5271E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7649D-9C6C-4EBB-95C6-3BB68B6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744" y="1200151"/>
            <a:ext cx="641905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50287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61AE1-FE30-453A-989D-E8D8DFE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E77B91D-E420-4666-AFD5-F828DE02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45" y="1779662"/>
            <a:ext cx="892371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A165F-3540-4860-8BE3-8ECE72F6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the Accuracy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C0C7C2-0D48-4E6D-BD0B-7C8208DF1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0" y="1851670"/>
            <a:ext cx="4356160" cy="278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D94B64-67D2-41F0-A461-6A559A0A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79" y="1851670"/>
            <a:ext cx="4472421" cy="27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2259"/>
      </p:ext>
    </p:extLst>
  </p:cSld>
  <p:clrMapOvr>
    <a:masterClrMapping/>
  </p:clrMapOvr>
</p:sld>
</file>

<file path=ppt/theme/theme1.xml><?xml version="1.0" encoding="utf-8"?>
<a:theme xmlns:a="http://schemas.openxmlformats.org/drawingml/2006/main" name="24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electrical engineering</Template>
  <TotalTime>11979</TotalTime>
  <Words>240</Words>
  <Application>Microsoft Office PowerPoint</Application>
  <PresentationFormat>如螢幕大小 (16:9)</PresentationFormat>
  <Paragraphs>62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標楷體</vt:lpstr>
      <vt:lpstr>Arial</vt:lpstr>
      <vt:lpstr>Calibri</vt:lpstr>
      <vt:lpstr>241</vt:lpstr>
      <vt:lpstr>Stats Analysis</vt:lpstr>
      <vt:lpstr>Data Introduction</vt:lpstr>
      <vt:lpstr>Visualize</vt:lpstr>
      <vt:lpstr>Problem Defining</vt:lpstr>
      <vt:lpstr>Data Preprocessing</vt:lpstr>
      <vt:lpstr>Data Preprocessing</vt:lpstr>
      <vt:lpstr>Model</vt:lpstr>
      <vt:lpstr>DNN</vt:lpstr>
      <vt:lpstr>Plot the Accuracy</vt:lpstr>
      <vt:lpstr>DNN</vt:lpstr>
      <vt:lpstr>Result &amp; Discussion</vt:lpstr>
      <vt:lpstr>Problem reDefining</vt:lpstr>
      <vt:lpstr>Model</vt:lpstr>
      <vt:lpstr>KNN</vt:lpstr>
      <vt:lpstr>KNN</vt:lpstr>
      <vt:lpstr>Random Forest</vt:lpstr>
      <vt:lpstr>Logistic Regression</vt:lpstr>
      <vt:lpstr>Result &amp; Discussion</vt:lpstr>
      <vt:lpstr>對模組化的建議&amp;期許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電機應用與發展</dc:title>
  <dc:creator>鈺筌 林</dc:creator>
  <cp:lastModifiedBy>鈺筌 林</cp:lastModifiedBy>
  <cp:revision>217</cp:revision>
  <dcterms:created xsi:type="dcterms:W3CDTF">2018-07-11T13:04:47Z</dcterms:created>
  <dcterms:modified xsi:type="dcterms:W3CDTF">2019-07-05T06:56:39Z</dcterms:modified>
</cp:coreProperties>
</file>